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80" autoAdjust="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D9887-C025-4161-B966-95F4185E7F84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E9A34-8AD5-44AB-B9FF-C63A5E55B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2292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D9887-C025-4161-B966-95F4185E7F84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E9A34-8AD5-44AB-B9FF-C63A5E55B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12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D9887-C025-4161-B966-95F4185E7F84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E9A34-8AD5-44AB-B9FF-C63A5E55B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04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E86D9887-C025-4161-B966-95F4185E7F84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0EE9A34-8AD5-44AB-B9FF-C63A5E55B4E9}" type="slidenum">
              <a:rPr lang="en-US" smtClean="0"/>
              <a:t>‹#›</a:t>
            </a:fld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D9887-C025-4161-B966-95F4185E7F84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E9A34-8AD5-44AB-B9FF-C63A5E55B4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D9887-C025-4161-B966-95F4185E7F84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E9A34-8AD5-44AB-B9FF-C63A5E55B4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D9887-C025-4161-B966-95F4185E7F84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E9A34-8AD5-44AB-B9FF-C63A5E55B4E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D9887-C025-4161-B966-95F4185E7F84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E9A34-8AD5-44AB-B9FF-C63A5E55B4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D9887-C025-4161-B966-95F4185E7F84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E9A34-8AD5-44AB-B9FF-C63A5E55B4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D9887-C025-4161-B966-95F4185E7F84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E9A34-8AD5-44AB-B9FF-C63A5E55B4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D9887-C025-4161-B966-95F4185E7F84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E9A34-8AD5-44AB-B9FF-C63A5E55B4E9}" type="slidenum">
              <a:rPr lang="en-US" smtClean="0"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D9887-C025-4161-B966-95F4185E7F84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E9A34-8AD5-44AB-B9FF-C63A5E55B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9581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D9887-C025-4161-B966-95F4185E7F84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E9A34-8AD5-44AB-B9FF-C63A5E55B4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D9887-C025-4161-B966-95F4185E7F84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E9A34-8AD5-44AB-B9FF-C63A5E55B4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D9887-C025-4161-B966-95F4185E7F84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E9A34-8AD5-44AB-B9FF-C63A5E55B4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D9887-C025-4161-B966-95F4185E7F84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E9A34-8AD5-44AB-B9FF-C63A5E55B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193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D9887-C025-4161-B966-95F4185E7F84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E9A34-8AD5-44AB-B9FF-C63A5E55B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29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D9887-C025-4161-B966-95F4185E7F84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E9A34-8AD5-44AB-B9FF-C63A5E55B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23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D9887-C025-4161-B966-95F4185E7F84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E9A34-8AD5-44AB-B9FF-C63A5E55B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87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D9887-C025-4161-B966-95F4185E7F84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E9A34-8AD5-44AB-B9FF-C63A5E55B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30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D9887-C025-4161-B966-95F4185E7F84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E9A34-8AD5-44AB-B9FF-C63A5E55B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39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D9887-C025-4161-B966-95F4185E7F84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E9A34-8AD5-44AB-B9FF-C63A5E55B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624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51000" b="-5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6D9887-C025-4161-B966-95F4185E7F84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EE9A34-8AD5-44AB-B9FF-C63A5E55B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846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E86D9887-C025-4161-B966-95F4185E7F84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70EE9A34-8AD5-44AB-B9FF-C63A5E55B4E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Best Pizza Eatery to recommend for a first time tourist to USA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909274" y="5562600"/>
            <a:ext cx="35518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Anuradha</a:t>
            </a:r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B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7683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SFO Map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514600"/>
            <a:ext cx="5970270" cy="357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19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Jersey City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438400"/>
            <a:ext cx="6096000" cy="365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4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Boston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438400"/>
            <a:ext cx="5928360" cy="356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19200" y="2362200"/>
            <a:ext cx="647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The best place to enjoy a pizza is </a:t>
            </a:r>
          </a:p>
          <a:p>
            <a:r>
              <a:rPr lang="en-US" sz="2400" b="1" dirty="0" smtClean="0">
                <a:solidFill>
                  <a:schemeClr val="accent3"/>
                </a:solidFill>
              </a:rPr>
              <a:t>1)Jersey City </a:t>
            </a:r>
            <a:r>
              <a:rPr lang="en-US" sz="2400" b="1" dirty="0" smtClean="0"/>
              <a:t>[if travel is not an issue],</a:t>
            </a:r>
          </a:p>
          <a:p>
            <a:r>
              <a:rPr lang="en-US" sz="2400" b="1" dirty="0" smtClean="0"/>
              <a:t>2)Next in line comes </a:t>
            </a:r>
            <a:r>
              <a:rPr lang="en-US" sz="2400" b="1" dirty="0" smtClean="0">
                <a:solidFill>
                  <a:schemeClr val="accent1"/>
                </a:solidFill>
              </a:rPr>
              <a:t>New York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67" y="3886200"/>
            <a:ext cx="3041033" cy="1847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943626"/>
            <a:ext cx="3276600" cy="218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3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6400" y="2514600"/>
            <a:ext cx="5334000" cy="120032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7200" dirty="0" smtClean="0"/>
              <a:t>Thank You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96405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Business Requirement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3200" b="1" dirty="0" smtClean="0"/>
              <a:t>Recommend best places to have pizza for a first time tourist to USA.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16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Studied Cities: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pPr marL="68580" indent="0">
              <a:buNone/>
            </a:pPr>
            <a:r>
              <a:rPr lang="en-US" b="1" dirty="0" smtClean="0"/>
              <a:t>5 </a:t>
            </a:r>
            <a:r>
              <a:rPr lang="en-US" b="1" dirty="0"/>
              <a:t>cities for </a:t>
            </a:r>
            <a:r>
              <a:rPr lang="en-US" b="1" dirty="0" smtClean="0"/>
              <a:t>Analysis:</a:t>
            </a:r>
          </a:p>
          <a:p>
            <a:endParaRPr lang="en-US" b="1" dirty="0"/>
          </a:p>
          <a:p>
            <a:pPr>
              <a:buFont typeface="+mj-lt"/>
              <a:buAutoNum type="arabicPeriod"/>
            </a:pPr>
            <a:r>
              <a:rPr lang="en-US" b="1" dirty="0" smtClean="0"/>
              <a:t>New </a:t>
            </a:r>
            <a:r>
              <a:rPr lang="en-US" b="1" dirty="0" err="1" smtClean="0"/>
              <a:t>York,NY</a:t>
            </a:r>
            <a:r>
              <a:rPr lang="en-US" b="1" dirty="0" smtClean="0"/>
              <a:t>, </a:t>
            </a:r>
          </a:p>
          <a:p>
            <a:pPr>
              <a:buFont typeface="+mj-lt"/>
              <a:buAutoNum type="arabicPeriod"/>
            </a:pPr>
            <a:r>
              <a:rPr lang="en-US" b="1" dirty="0" smtClean="0"/>
              <a:t>San Francisco, CA, </a:t>
            </a:r>
          </a:p>
          <a:p>
            <a:pPr>
              <a:buFont typeface="+mj-lt"/>
              <a:buAutoNum type="arabicPeriod"/>
            </a:pPr>
            <a:r>
              <a:rPr lang="en-US" b="1" dirty="0" smtClean="0"/>
              <a:t>Jersey City, NJ, </a:t>
            </a:r>
          </a:p>
          <a:p>
            <a:pPr>
              <a:buFont typeface="+mj-lt"/>
              <a:buAutoNum type="arabicPeriod"/>
            </a:pPr>
            <a:r>
              <a:rPr lang="en-US" b="1" dirty="0" smtClean="0"/>
              <a:t>Boston, MA and </a:t>
            </a:r>
          </a:p>
          <a:p>
            <a:pPr>
              <a:buFont typeface="+mj-lt"/>
              <a:buAutoNum type="arabicPeriod"/>
            </a:pPr>
            <a:r>
              <a:rPr lang="en-US" b="1" dirty="0" err="1" smtClean="0"/>
              <a:t>Chicago,IL</a:t>
            </a:r>
            <a:r>
              <a:rPr lang="en-US" b="1" dirty="0" smtClean="0"/>
              <a:t>.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68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838201"/>
            <a:ext cx="6637468" cy="838200"/>
          </a:xfrm>
        </p:spPr>
        <p:txBody>
          <a:bodyPr/>
          <a:lstStyle/>
          <a:p>
            <a:r>
              <a:rPr lang="en-US" b="1" dirty="0" smtClean="0"/>
              <a:t>Data Collection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828800"/>
            <a:ext cx="7644946" cy="6858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7030A0"/>
                </a:solidFill>
              </a:rPr>
              <a:t>FOUR SQUARE API</a:t>
            </a:r>
            <a:endParaRPr lang="en-US" sz="2800" b="1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743200"/>
            <a:ext cx="5410200" cy="259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295400"/>
            <a:ext cx="698563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7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200" dirty="0" smtClean="0">
                <a:latin typeface="Arial Black" pitchFamily="34" charset="0"/>
              </a:rPr>
              <a:t>Pizza Category ID</a:t>
            </a:r>
            <a:br>
              <a:rPr lang="en-US" sz="1200" dirty="0" smtClean="0">
                <a:latin typeface="Arial Black" pitchFamily="34" charset="0"/>
              </a:rPr>
            </a:br>
            <a:r>
              <a:rPr lang="en-US" sz="1200" dirty="0" smtClean="0">
                <a:latin typeface="Arial Black" pitchFamily="34" charset="0"/>
              </a:rPr>
              <a:t>Sample Query Used- </a:t>
            </a:r>
            <a:r>
              <a:rPr lang="en-US" sz="1200" dirty="0"/>
              <a:t>https://api.foursquare.com/v2/venues/explore?&amp;client_id= BM4DQ2YLNV3XFFDGGKTXJQAUM115RV4XHAXWU2BIXACJ2I40&amp;client_secret= POAFJQCYLDFOJ1Q4I4JKG3WJ0TZ04F2IZ3YHP5SH1MIZOVRB&amp;v=20180605&amp;New York, </a:t>
            </a:r>
            <a:r>
              <a:rPr lang="en-US" sz="1200" dirty="0" err="1"/>
              <a:t>NY&amp;limit</a:t>
            </a:r>
            <a:r>
              <a:rPr lang="en-US" sz="1200" dirty="0"/>
              <a:t>=100&amp;categoryId=4bf58dd8d48988d1ca941735</a:t>
            </a:r>
            <a:br>
              <a:rPr lang="en-US" sz="1200" dirty="0"/>
            </a:br>
            <a:endParaRPr lang="en-US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286000"/>
            <a:ext cx="6265333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5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Method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0600" y="2590800"/>
            <a:ext cx="7086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b="1" dirty="0" smtClean="0"/>
              <a:t>Calculate center </a:t>
            </a:r>
            <a:r>
              <a:rPr lang="en-US" sz="2400" b="1" dirty="0"/>
              <a:t>coordinate of the venues to get the mean longitude and latitude </a:t>
            </a:r>
            <a:r>
              <a:rPr lang="en-US" sz="2400" b="1" dirty="0" smtClean="0"/>
              <a:t>values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b="1" dirty="0" smtClean="0"/>
              <a:t>Calculate </a:t>
            </a:r>
            <a:r>
              <a:rPr lang="en-US" sz="2400" b="1" dirty="0"/>
              <a:t>the mean of the Euclidean distance from each venue to the mean </a:t>
            </a:r>
            <a:r>
              <a:rPr lang="en-US" sz="2400" b="1" dirty="0" smtClean="0"/>
              <a:t>coordinates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b="1" dirty="0" smtClean="0"/>
              <a:t>Lowest Distance is my target point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6316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of the result Maps- NY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590800"/>
            <a:ext cx="5505450" cy="330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Chicago Map with density points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590800"/>
            <a:ext cx="5890260" cy="356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26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58</TotalTime>
  <Words>142</Words>
  <Application>Microsoft Office PowerPoint</Application>
  <PresentationFormat>On-screen Show (4:3)</PresentationFormat>
  <Paragraphs>32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Office Theme</vt:lpstr>
      <vt:lpstr>Austin</vt:lpstr>
      <vt:lpstr>Best Pizza Eatery to recommend for a first time tourist to USA</vt:lpstr>
      <vt:lpstr>Business Requirement  </vt:lpstr>
      <vt:lpstr>Studied Cities: </vt:lpstr>
      <vt:lpstr>Data Collection</vt:lpstr>
      <vt:lpstr>PowerPoint Presentation</vt:lpstr>
      <vt:lpstr>Pizza Category ID Sample Query Used- https://api.foursquare.com/v2/venues/explore?&amp;client_id= BM4DQ2YLNV3XFFDGGKTXJQAUM115RV4XHAXWU2BIXACJ2I40&amp;client_secret= POAFJQCYLDFOJ1Q4I4JKG3WJ0TZ04F2IZ3YHP5SH1MIZOVRB&amp;v=20180605&amp;New York, NY&amp;limit=100&amp;categoryId=4bf58dd8d48988d1ca941735 </vt:lpstr>
      <vt:lpstr>  Method</vt:lpstr>
      <vt:lpstr>View of the result Maps- NY</vt:lpstr>
      <vt:lpstr>Chicago Map with density points</vt:lpstr>
      <vt:lpstr>SFO Map</vt:lpstr>
      <vt:lpstr>Jersey City</vt:lpstr>
      <vt:lpstr>Boston</vt:lpstr>
      <vt:lpstr>Conclusion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 Pizza Eatery to recommend for a first time tourist to USA</dc:title>
  <dc:creator>DELL</dc:creator>
  <cp:lastModifiedBy>DELL</cp:lastModifiedBy>
  <cp:revision>6</cp:revision>
  <dcterms:created xsi:type="dcterms:W3CDTF">2020-05-03T09:48:00Z</dcterms:created>
  <dcterms:modified xsi:type="dcterms:W3CDTF">2020-05-03T10:46:38Z</dcterms:modified>
</cp:coreProperties>
</file>